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B5FBE-0D15-4286-BA4D-6B4BEA6C2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5B9881-3550-4CC1-AC8F-112CB96842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AB49D-FBE6-41D4-88A6-1CA4C9751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8458B-C450-45AD-8205-328F8DD0379A}" type="datetimeFigureOut">
              <a:rPr lang="en-GB" smtClean="0"/>
              <a:t>04/02/2022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43203-2563-4E7A-A21F-0E9142409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AD497-139E-448F-A453-9CB145441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DE88-A2D1-4C17-B85E-B0D19D9CA3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739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2C185-D81B-4B7C-B49F-8936F78F3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65EEA-4160-4794-A204-FEAE0A7748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C4F8E-EDE8-4951-B1BE-225EA569A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8458B-C450-45AD-8205-328F8DD0379A}" type="datetimeFigureOut">
              <a:rPr lang="en-GB" smtClean="0"/>
              <a:t>04/02/2022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9A142-FE94-44C2-8806-B252872AF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CC248-B651-4418-AD3F-E119906C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DE88-A2D1-4C17-B85E-B0D19D9CA3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9270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45BEDD-6143-45FC-98DF-D3ACDC833A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4E1C7D-16F4-49A6-AD6C-AD376C440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BDE35-AE3C-44F0-A652-8E6BF6EE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8458B-C450-45AD-8205-328F8DD0379A}" type="datetimeFigureOut">
              <a:rPr lang="en-GB" smtClean="0"/>
              <a:t>04/02/2022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22C63-689D-4D79-BE25-8727AC0AF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6E485-5158-47BE-B6C6-E38A2D6A7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DE88-A2D1-4C17-B85E-B0D19D9CA3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5239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BF676-812D-406A-B652-DE527255F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06164-2632-40D5-81EA-CFC11EB66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589CA-C936-4A40-A224-68C9CE44F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8458B-C450-45AD-8205-328F8DD0379A}" type="datetimeFigureOut">
              <a:rPr lang="en-GB" smtClean="0"/>
              <a:t>04/02/2022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AC314-9714-4867-8570-703A7E6B4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47FAC-8561-470D-858E-29996A3C3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DE88-A2D1-4C17-B85E-B0D19D9CA3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2200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F562B-F96A-4ACD-9738-7908BF13C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811AA-0687-44CA-8784-50BCA7E42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D3120-651E-4C89-91A3-15E0E9F21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8458B-C450-45AD-8205-328F8DD0379A}" type="datetimeFigureOut">
              <a:rPr lang="en-GB" smtClean="0"/>
              <a:t>04/02/2022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BB54E-676B-4EAB-B4D7-505379890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AB52F-A894-4AD7-8658-720CD98A9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DE88-A2D1-4C17-B85E-B0D19D9CA3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6997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48362-55DF-48D5-8523-4B2AB8521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39112-0615-4D0B-857C-0870912C4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E51C63-4136-4A51-838B-954B9EF614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78182A-A94A-4631-AF27-25DCFD8DB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8458B-C450-45AD-8205-328F8DD0379A}" type="datetimeFigureOut">
              <a:rPr lang="en-GB" smtClean="0"/>
              <a:t>04/02/2022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9A94D4-1DF1-48BE-839C-4C53BC974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79A3D7-A14F-41C9-AAA2-FA1D2DC40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DE88-A2D1-4C17-B85E-B0D19D9CA3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595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C7416-51FD-4D19-B2A7-22CF437A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14481-80AC-4EE3-B631-E25CD9277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74E785-9A64-4E41-A509-7ED0D602B9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BC8548-8944-424B-93F3-0C2E094C12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C728B2-5D8F-41D7-A44C-C385CBAB51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BE6E7A-F6ED-4A44-8AF0-0EBAB2D08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8458B-C450-45AD-8205-328F8DD0379A}" type="datetimeFigureOut">
              <a:rPr lang="en-GB" smtClean="0"/>
              <a:t>04/02/2022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7E5310-DF39-4629-9235-D13C16313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EF53C5-8ABD-4A97-9020-734BE8F32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DE88-A2D1-4C17-B85E-B0D19D9CA3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7182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85813-58A2-4A95-A49F-E7CC41AF2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BBC235-CC4F-4E1B-9305-F4469D803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8458B-C450-45AD-8205-328F8DD0379A}" type="datetimeFigureOut">
              <a:rPr lang="en-GB" smtClean="0"/>
              <a:t>04/02/2022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14F2B-884E-4D72-AF67-1A2045966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772446-3ECD-4AA1-BA2B-F5394BB06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DE88-A2D1-4C17-B85E-B0D19D9CA3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9646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E14934-A303-4AC9-B980-44F0BE440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8458B-C450-45AD-8205-328F8DD0379A}" type="datetimeFigureOut">
              <a:rPr lang="en-GB" smtClean="0"/>
              <a:t>04/02/2022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917B4B-7290-4229-A7A5-52AC4D1DB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0556A-3D52-45A7-8D36-88C0A7494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DE88-A2D1-4C17-B85E-B0D19D9CA3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153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E0F7E-411A-4107-87A5-298989E0E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FF828-0A85-49D9-A9B2-3DD68B667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EC4DB-948B-4E84-9FA6-6D1BCB6A5B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D5D98B-D0D7-4B6A-9FD3-5FC78E904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8458B-C450-45AD-8205-328F8DD0379A}" type="datetimeFigureOut">
              <a:rPr lang="en-GB" smtClean="0"/>
              <a:t>04/02/2022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D2FDC-3B73-44D5-84DC-8E22D8D6C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6E484-79C6-47A3-B820-18E1DC726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DE88-A2D1-4C17-B85E-B0D19D9CA3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1898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611AE-A9AB-43CB-8A32-3F8DE628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53E99A-7CB7-4D38-BB43-22038A8CAB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70AB8-661C-4260-AD51-0C2866A1B8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016AE4-4419-4C8C-A2AD-FE62F783B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8458B-C450-45AD-8205-328F8DD0379A}" type="datetimeFigureOut">
              <a:rPr lang="en-GB" smtClean="0"/>
              <a:t>04/02/2022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134A66-3969-4FEA-ABFF-D50C18253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2A697-A5E6-4185-B49F-7EA2EAEC1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DE88-A2D1-4C17-B85E-B0D19D9CA3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0157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7519B9-E971-4F74-A6EF-0FA86B838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D61388-1357-4186-BA75-2C19E2442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94F9C-B2C0-4E2B-AD03-1D18A20169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8458B-C450-45AD-8205-328F8DD0379A}" type="datetimeFigureOut">
              <a:rPr lang="en-GB" smtClean="0"/>
              <a:t>04/02/2022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E9100-033E-4F1F-996A-859FB1EFDB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FE61F-AE29-446E-A342-3B390EC96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9BDE88-A2D1-4C17-B85E-B0D19D9CA3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276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1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jpeg"/><Relationship Id="rId15" Type="http://schemas.openxmlformats.org/officeDocument/2006/relationships/image" Target="../media/image13.jpe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yper Light Drifter | Download and Buy Today - Epic Games Store">
            <a:extLst>
              <a:ext uri="{FF2B5EF4-FFF2-40B4-BE49-F238E27FC236}">
                <a16:creationId xmlns:a16="http://schemas.microsoft.com/office/drawing/2014/main" id="{B795959C-CC92-4A6D-AD3C-34BDE8A83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127" y="0"/>
            <a:ext cx="3472873" cy="195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ar Cry 3 Blood Dragon By SullyVanCraft On DeviantArt Desktop Background">
            <a:extLst>
              <a:ext uri="{FF2B5EF4-FFF2-40B4-BE49-F238E27FC236}">
                <a16:creationId xmlns:a16="http://schemas.microsoft.com/office/drawing/2014/main" id="{83A1869C-269B-4F5E-92A6-28F3D070A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2848" y="1953491"/>
            <a:ext cx="2569152" cy="456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ignalnoise :: The Work of James White - Far Cry 3: Blood Dragon">
            <a:extLst>
              <a:ext uri="{FF2B5EF4-FFF2-40B4-BE49-F238E27FC236}">
                <a16:creationId xmlns:a16="http://schemas.microsoft.com/office/drawing/2014/main" id="{82E8950D-E42C-402E-AEC0-52250DB9F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975" y="1953491"/>
            <a:ext cx="3472873" cy="195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ance Dance Revolution V Demo Gameplay | Kotaku - YouTube">
            <a:extLst>
              <a:ext uri="{FF2B5EF4-FFF2-40B4-BE49-F238E27FC236}">
                <a16:creationId xmlns:a16="http://schemas.microsoft.com/office/drawing/2014/main" id="{0613AA87-D52E-43B7-9B3C-C28C334BC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774" y="3906982"/>
            <a:ext cx="3637074" cy="204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acman - Play Game Instantly!">
            <a:extLst>
              <a:ext uri="{FF2B5EF4-FFF2-40B4-BE49-F238E27FC236}">
                <a16:creationId xmlns:a16="http://schemas.microsoft.com/office/drawing/2014/main" id="{EDD1465F-682E-4D69-8868-221DCC818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725" y="0"/>
            <a:ext cx="3292402" cy="195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ave 65% on Furi on Steam">
            <a:extLst>
              <a:ext uri="{FF2B5EF4-FFF2-40B4-BE49-F238E27FC236}">
                <a16:creationId xmlns:a16="http://schemas.microsoft.com/office/drawing/2014/main" id="{8958AFE4-593F-4A49-BAB2-F49DBB2FD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99" y="0"/>
            <a:ext cx="3408925" cy="195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Blade Runner (1982) – Deep Focus Review – Movie Reviews, Critical Essays,  and Film Analysis">
            <a:extLst>
              <a:ext uri="{FF2B5EF4-FFF2-40B4-BE49-F238E27FC236}">
                <a16:creationId xmlns:a16="http://schemas.microsoft.com/office/drawing/2014/main" id="{A4B31154-3C3D-4FAD-88A6-605666625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13759" cy="299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Back to the Future Part II (1989) - IMDb">
            <a:extLst>
              <a:ext uri="{FF2B5EF4-FFF2-40B4-BE49-F238E27FC236}">
                <a16:creationId xmlns:a16="http://schemas.microsoft.com/office/drawing/2014/main" id="{E0C0C39D-755C-4BB2-99DF-15470F4C0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31" y="1953491"/>
            <a:ext cx="1853498" cy="281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TIDE DETERGENT Reviews, TIDE DETERGENT Price, Complaints, Customer Care, TIDE  DETERGENT India">
            <a:extLst>
              <a:ext uri="{FF2B5EF4-FFF2-40B4-BE49-F238E27FC236}">
                <a16:creationId xmlns:a16="http://schemas.microsoft.com/office/drawing/2014/main" id="{9960D67A-7C78-4E79-895A-54C53C49E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6667" r="96000">
                        <a14:foregroundMark x1="18667" y1="28444" x2="14222" y2="71556"/>
                        <a14:foregroundMark x1="89333" y1="16444" x2="86222" y2="81778"/>
                        <a14:foregroundMark x1="72000" y1="68889" x2="95556" y2="76000"/>
                        <a14:foregroundMark x1="95556" y1="76000" x2="96000" y2="76000"/>
                        <a14:foregroundMark x1="9333" y1="19111" x2="10667" y2="60000"/>
                        <a14:foregroundMark x1="7556" y1="78222" x2="6667" y2="8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837" y="176385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urf Mega Pack 130 Wash Tropical Lily &amp;amp; Ylang Ylang Washing Powder Detergent  +20% Perfume : Amazon.co.uk: Grocery">
            <a:extLst>
              <a:ext uri="{FF2B5EF4-FFF2-40B4-BE49-F238E27FC236}">
                <a16:creationId xmlns:a16="http://schemas.microsoft.com/office/drawing/2014/main" id="{97E5C86F-39F3-45D4-9278-1AFF38E36D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62" t="-1" b="-2192"/>
          <a:stretch/>
        </p:blipFill>
        <p:spPr bwMode="auto">
          <a:xfrm>
            <a:off x="3846304" y="3786996"/>
            <a:ext cx="1591929" cy="252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Bold 2in1 Washing Powder Sparkling Bloom &amp;amp; Yellow Poppy">
            <a:extLst>
              <a:ext uri="{FF2B5EF4-FFF2-40B4-BE49-F238E27FC236}">
                <a16:creationId xmlns:a16="http://schemas.microsoft.com/office/drawing/2014/main" id="{D3A279FA-646C-42D0-8CCB-ECEFA97AC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2241" y="2643210"/>
            <a:ext cx="2527541" cy="252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Breakfast menu design for cafe and restaurant with offer of dishes made  with tasty fresh products vector illustration Stock Vector Image &amp;amp; Art -  Alamy">
            <a:extLst>
              <a:ext uri="{FF2B5EF4-FFF2-40B4-BE49-F238E27FC236}">
                <a16:creationId xmlns:a16="http://schemas.microsoft.com/office/drawing/2014/main" id="{AA0FF698-1362-43CC-8188-54B159FAC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" y="4929909"/>
            <a:ext cx="1606584" cy="171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Menu Engineering: The Science Behind Menu Psychology">
            <a:extLst>
              <a:ext uri="{FF2B5EF4-FFF2-40B4-BE49-F238E27FC236}">
                <a16:creationId xmlns:a16="http://schemas.microsoft.com/office/drawing/2014/main" id="{58DF4610-9428-49F2-BE46-A905B06AB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818" y="4751318"/>
            <a:ext cx="2491476" cy="176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37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Luke Hammond (Student)</dc:creator>
  <cp:lastModifiedBy>Luke Hammond (Student)</cp:lastModifiedBy>
  <cp:revision>3</cp:revision>
  <dcterms:created xsi:type="dcterms:W3CDTF">2022-02-04T10:46:49Z</dcterms:created>
  <dcterms:modified xsi:type="dcterms:W3CDTF">2022-02-04T19:54:34Z</dcterms:modified>
</cp:coreProperties>
</file>